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06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4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396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65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09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17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9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5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363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83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5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075BA-7A28-45BB-8FB8-674551669F0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79B39-CD88-4354-8C5F-D01CBC15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88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64CB6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3900" y="965200"/>
            <a:ext cx="82042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34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44" y="354013"/>
            <a:ext cx="10351911" cy="5822950"/>
          </a:xfrm>
        </p:spPr>
      </p:pic>
    </p:spTree>
    <p:extLst>
      <p:ext uri="{BB962C8B-B14F-4D97-AF65-F5344CB8AC3E}">
        <p14:creationId xmlns:p14="http://schemas.microsoft.com/office/powerpoint/2010/main" val="1127994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CUI</dc:creator>
  <cp:lastModifiedBy>CUI</cp:lastModifiedBy>
  <cp:revision>2</cp:revision>
  <dcterms:created xsi:type="dcterms:W3CDTF">2024-10-15T11:41:33Z</dcterms:created>
  <dcterms:modified xsi:type="dcterms:W3CDTF">2024-10-15T14:42:53Z</dcterms:modified>
</cp:coreProperties>
</file>

<file path=docProps/thumbnail.jpeg>
</file>